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6" r:id="rId3"/>
    <p:sldId id="267" r:id="rId4"/>
    <p:sldId id="268" r:id="rId5"/>
    <p:sldId id="263" r:id="rId6"/>
    <p:sldId id="264" r:id="rId7"/>
  </p:sldIdLst>
  <p:sldSz cx="12192000" cy="6858000"/>
  <p:notesSz cx="6735763" cy="9866313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DD540A-5B5E-45F5-9D1F-0C216093EE41}" type="datetimeFigureOut">
              <a:rPr lang="nb-NO" smtClean="0"/>
              <a:t>06.09.2019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2165C3-13DA-4F03-BD17-175307BE09F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27529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59E414A-08E7-44C4-9AB1-090DAFAC10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EEECD3DB-00D4-4A18-ADEF-11B38CA64E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1F26C6F-3AEA-49B6-81D3-A0622237B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B52A7-B53C-4C9B-BBB6-BB9D55F4A17D}" type="datetime8">
              <a:rPr lang="nb-NO" smtClean="0"/>
              <a:t>06.09.2019 10:42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E54A77E-0523-4887-A1FC-8D36D0042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526ADA2-17E5-4B2B-B514-A59DBD2BA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4A033-6E4F-4A69-BADE-93AD95548A9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47949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3372C72-3675-43E1-89EE-89629F1AE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0564A3B9-56D9-407F-A0F7-83750C4492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DD6E4DF-F71B-4759-923C-A7B8E8454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FC770-A304-4ED5-8BB4-330F0CD07B72}" type="datetime8">
              <a:rPr lang="nb-NO" smtClean="0"/>
              <a:t>06.09.2019 10:42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BCF32C5-8D0E-42E1-8D80-A918CC3D6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5B25EE8-56AA-4193-BDD5-471DD6A07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4A033-6E4F-4A69-BADE-93AD95548A9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58502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723CD740-C2C2-47DD-8BEA-D6A9E6073C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250193E0-9DFB-4BD6-8B9B-FA7BF8EF71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1326C66-D688-4C24-9ADD-8DF03089E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26CB4-40B1-4E9A-93B6-42D3224E1C2C}" type="datetime8">
              <a:rPr lang="nb-NO" smtClean="0"/>
              <a:t>06.09.2019 10:42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13202CB-5506-4457-B94E-4E31D7E10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90D5527-7B88-4F0F-B3E3-EED92284D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4A033-6E4F-4A69-BADE-93AD95548A9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8460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DF6AFE9-A87A-4B14-BD38-6259F05D9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D716903-9DAB-4B81-A404-317C19B2EF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3797DD0-3B7B-418B-A595-80736FADA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CD5D4-4B24-4D31-B6B0-3512C62B139B}" type="datetime8">
              <a:rPr lang="nb-NO" smtClean="0"/>
              <a:t>06.09.2019 10:42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0C65AB3-9D93-4FA2-9324-D67AEBF5D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48F7AC0-2865-46A6-9970-64F37E7F1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4A033-6E4F-4A69-BADE-93AD95548A9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75007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194C91F-E55A-473F-B211-017C188E9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D759DF7-E025-4534-A4C9-083C4AACFF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C2FF8E6-F931-4BE5-AC74-AE68D494E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CEE72-48EE-40F4-BFDE-92BB242ED38A}" type="datetime8">
              <a:rPr lang="nb-NO" smtClean="0"/>
              <a:t>06.09.2019 10:42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30CD344-9523-4D1B-B1F7-136C3F08F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DEC1B63-A4CB-4F9A-8E05-A91E814A7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4A033-6E4F-4A69-BADE-93AD95548A9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39078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9CB9679-DD80-4573-A15D-C9DEFCEAE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6728EF9-14DA-4CF5-BC4E-8161993F2D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12D3476-B0A3-481E-B1F7-C5EB2B625A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A87B1138-9EC6-4ADF-A7B3-B750CD2A0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FFA83-37EF-4AC8-BDF0-166CD41CC1B2}" type="datetime8">
              <a:rPr lang="nb-NO" smtClean="0"/>
              <a:t>06.09.2019 10:42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72D7AA00-E578-4FB8-A973-3FFF64643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35B4F13E-2F01-4137-AC38-6F69FA179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4A033-6E4F-4A69-BADE-93AD95548A9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94714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FF8366D-0B39-47AF-8532-4D6462C9F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8116AD1-EFA4-4197-9030-E394F79C1C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9FDD7F2-E1CF-4DCC-A751-444E61F5D4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4D33D312-C4D1-4169-8A94-E06664A8ED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70CA7BC3-EA9A-4EA4-BA25-ADDFB71F11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D37C3640-E77C-433E-8FBE-3FEA66741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B0D3F-B90D-4350-BDCE-0A72C24C99B0}" type="datetime8">
              <a:rPr lang="nb-NO" smtClean="0"/>
              <a:t>06.09.2019 10:42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74FFCD9E-E900-4D62-9E63-2B8921F27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FFA7E052-0659-44A2-A69C-A38C89E1E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4A033-6E4F-4A69-BADE-93AD95548A9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41488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8A56788-E2DB-4B44-ADA2-BEEFF07F7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F0F49AF-7197-43EC-AF31-F28088FDE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CF3BD-47D8-42D7-B886-0D4216589DC8}" type="datetime8">
              <a:rPr lang="nb-NO" smtClean="0"/>
              <a:t>06.09.2019 10:42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DA2D6C7E-4F17-4A34-AFBE-D863C3817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AE1E3C8A-4627-4704-977D-274B25B45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4A033-6E4F-4A69-BADE-93AD95548A9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4665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959846A1-E118-4098-B004-58CB2448B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49CEA-D22F-4B35-AD72-D7B112CBED9C}" type="datetime8">
              <a:rPr lang="nb-NO" smtClean="0"/>
              <a:t>06.09.2019 10:42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E82D0F2A-B522-49C2-85BD-9834F5C16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883BE99B-C14D-4790-A60A-8B8B8CCE7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4A033-6E4F-4A69-BADE-93AD95548A9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125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D55ED4D-DBED-4207-8914-4E45B0211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057EE8D-72B3-4225-80AE-A8A174A97F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0AC5B07-FE99-458C-8223-D99CE3A7B1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ADDB07D7-2E45-404C-AA92-4D7EC6303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9427F-9360-46E9-B129-9CBC2F8EB9E6}" type="datetime8">
              <a:rPr lang="nb-NO" smtClean="0"/>
              <a:t>06.09.2019 10:42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EEB556B5-707C-4769-9CEF-EA77A57CB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F692241-4EBB-4078-8FEB-AC71B2E3B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4A033-6E4F-4A69-BADE-93AD95548A9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35278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C818CD6-AAAD-45B6-8A28-80FE8F55A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D9AAC4C2-EF91-40B7-B832-1729E7FE6B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38E66B7D-A840-4D66-8AAD-891D92DFCD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95902F20-8182-465C-9919-A696C6715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8300D-A911-4E38-B78D-C5D2A82F2B73}" type="datetime8">
              <a:rPr lang="nb-NO" smtClean="0"/>
              <a:t>06.09.2019 10:42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BD10192B-F0A0-4474-B3A4-55E3D5822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B660C1C-861D-4A13-ACC9-CCF9BBCE2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4A033-6E4F-4A69-BADE-93AD95548A9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6765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FA4C3F2E-6448-46E9-8275-9CA71746E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5503CF4E-013E-44BD-96AF-94FD4D73F5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01B62AD-CC13-46EF-9E83-5A21A3237F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CBF1B-8EB4-4B77-B0EC-23BF4B44DB5C}" type="datetime8">
              <a:rPr lang="nb-NO" smtClean="0"/>
              <a:t>06.09.2019 10:42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7B730B4-8CEB-4B29-96BF-6DB0481E8B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E4B1264-0B18-407B-B404-7E1CFACA53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4A033-6E4F-4A69-BADE-93AD95548A9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23136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E66FB84-D66D-4B99-BE95-76058FB0A7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b="1" dirty="0"/>
              <a:t>Aktivitetsappen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8648A6C-D581-488A-8341-1D3EA5D170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>
                <a:solidFill>
                  <a:schemeClr val="accent1"/>
                </a:solidFill>
              </a:rPr>
              <a:t>Presentasjon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1105D4B-4FCB-4B2B-B2F6-D2BBDADFE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2B103-C03D-4AFB-9646-61CA52660096}" type="datetime8">
              <a:rPr lang="nb-NO" smtClean="0"/>
              <a:t>06.09.2019 10:42</a:t>
            </a:fld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461448C-5966-479D-A3F1-1264036DE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4A033-6E4F-4A69-BADE-93AD95548A91}" type="slidenum">
              <a:rPr lang="nb-NO" smtClean="0"/>
              <a:t>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0FE3FD1-8D58-4EC6-9672-D0CF98F45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AA9A1565-4D1D-43AD-B77B-882C0D59495F}" type="slidenum">
              <a:rPr lang="nb-NO" smtClean="0"/>
              <a:t>1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09937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E881CF0-9207-4870-A91F-283ECFC0C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Utgangspunkt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3A50146-5831-4316-9253-34F48338D3B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endParaRPr lang="nb-NO" b="1" dirty="0"/>
          </a:p>
          <a:p>
            <a:pPr lvl="0"/>
            <a:endParaRPr lang="nb-NO" b="1" dirty="0"/>
          </a:p>
          <a:p>
            <a:pPr lvl="0"/>
            <a:r>
              <a:rPr lang="nb-NO" b="1" dirty="0"/>
              <a:t>Forutsetning</a:t>
            </a:r>
            <a:endParaRPr lang="nb-NO" dirty="0"/>
          </a:p>
          <a:p>
            <a:pPr lvl="1"/>
            <a:r>
              <a:rPr lang="nb-NO" dirty="0"/>
              <a:t>Barn med dårlig råd skal kunne bli med på forskjellige typer aktiviteter</a:t>
            </a:r>
          </a:p>
          <a:p>
            <a:pPr lvl="1"/>
            <a:r>
              <a:rPr lang="nb-NO" dirty="0"/>
              <a:t>Dette skal kunne skje uten at barna føler seg stigmatisert – dvs at det å vise kortet ikke «identifiserer» bruker som «barn med dårlig råd»</a:t>
            </a:r>
          </a:p>
          <a:p>
            <a:endParaRPr lang="nb-NO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8B03CAD-F608-4EF4-9D7B-ED217FCC437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b="1" dirty="0"/>
              <a:t>Løsning</a:t>
            </a:r>
          </a:p>
          <a:p>
            <a:pPr lvl="1"/>
            <a:r>
              <a:rPr lang="nb-NO" dirty="0"/>
              <a:t>Alle – både de som får fordeler tildelt av kommunen og andre – kan registrere seg for å få kort som benyttes til identifisering/ registrering når fordeler skal benyttes</a:t>
            </a:r>
          </a:p>
          <a:p>
            <a:pPr lvl="1"/>
            <a:r>
              <a:rPr lang="nb-NO" dirty="0"/>
              <a:t>Alle som registrere seg får en konto hvor alle innbetalinger, tildelinger – og bruk av disse – registreres</a:t>
            </a:r>
          </a:p>
          <a:p>
            <a:pPr lvl="1"/>
            <a:r>
              <a:rPr lang="nb-NO" dirty="0"/>
              <a:t>Alle kan få/ kjøpe fordeler når de har registrert seg</a:t>
            </a:r>
          </a:p>
          <a:p>
            <a:pPr lvl="1"/>
            <a:r>
              <a:rPr lang="nb-NO" dirty="0"/>
              <a:t>Brukersteder kan ikke se om den som viser kortet har fått for eksempel billett fra kommunen, eller har kjøpt den til fordelspris</a:t>
            </a:r>
          </a:p>
          <a:p>
            <a:endParaRPr lang="nb-NO" dirty="0"/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D3C6D7F9-8E27-4CCD-BB08-067F43039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E59A5-EA88-4EFC-9B73-D7D709B11459}" type="datetime8">
              <a:rPr lang="nb-NO" smtClean="0"/>
              <a:t>06.09.2019 10:42</a:t>
            </a:fld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B787C5E-8320-4F2E-AA91-7D1D1CC77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4A033-6E4F-4A69-BADE-93AD95548A91}" type="slidenum">
              <a:rPr lang="nb-NO" smtClean="0"/>
              <a:t>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A6EC519-50D4-413A-8420-2579847B6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C8F85E89-A1CA-40D6-860A-D352C22FE23B}" type="slidenum">
              <a:rPr lang="nb-NO" smtClean="0"/>
              <a:t>2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09598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09C78BD-D413-41E0-ABF8-C250F6E78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Økonomisk kontroll – kommunens midler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1351927-BB41-4B16-8554-AD7342B81D9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nb-NO" b="1" dirty="0"/>
              <a:t>Forutsetning</a:t>
            </a:r>
            <a:endParaRPr lang="nb-NO" dirty="0"/>
          </a:p>
          <a:p>
            <a:pPr lvl="1"/>
            <a:r>
              <a:rPr lang="nb-NO" dirty="0"/>
              <a:t>Det skal være full kontroll på midlene</a:t>
            </a:r>
          </a:p>
          <a:p>
            <a:pPr lvl="2"/>
            <a:r>
              <a:rPr lang="nb-NO" dirty="0"/>
              <a:t>Hvem som har fått hva/ når</a:t>
            </a:r>
          </a:p>
          <a:p>
            <a:pPr lvl="2"/>
            <a:r>
              <a:rPr lang="nb-NO" dirty="0"/>
              <a:t>Hvem som har overført – hva/ når</a:t>
            </a:r>
          </a:p>
          <a:p>
            <a:pPr lvl="2"/>
            <a:r>
              <a:rPr lang="nb-NO" dirty="0"/>
              <a:t>Hvem som har brukt – hva/ hvor/ når</a:t>
            </a:r>
          </a:p>
          <a:p>
            <a:pPr lvl="2"/>
            <a:endParaRPr lang="nb-NO" dirty="0"/>
          </a:p>
          <a:p>
            <a:pPr lvl="1"/>
            <a:r>
              <a:rPr lang="nb-NO" dirty="0"/>
              <a:t>Det skal ikke være mulig å «overskride budsjettene»</a:t>
            </a:r>
          </a:p>
          <a:p>
            <a:endParaRPr lang="nb-NO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829CC564-EC7D-4387-8F86-4C7A0214B5C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b="1" dirty="0"/>
              <a:t>Løsning</a:t>
            </a:r>
            <a:r>
              <a:rPr lang="nb-NO" dirty="0"/>
              <a:t> </a:t>
            </a:r>
          </a:p>
          <a:p>
            <a:pPr lvl="1"/>
            <a:r>
              <a:rPr lang="nb-NO" dirty="0"/>
              <a:t>Kommunen har kontroll på kjøp av fordeler – hvilke fordeler/ hvilke brukersteder</a:t>
            </a:r>
          </a:p>
          <a:p>
            <a:pPr lvl="1"/>
            <a:r>
              <a:rPr lang="nb-NO" dirty="0"/>
              <a:t>Kommunen har kontroll på hvem som har fullmakt til å gi fordeler</a:t>
            </a:r>
          </a:p>
          <a:p>
            <a:pPr lvl="1"/>
            <a:r>
              <a:rPr lang="nb-NO" dirty="0"/>
              <a:t>Kommunen har kontroll på tildeling av fordeler – av hvem/ til hvem</a:t>
            </a:r>
          </a:p>
          <a:p>
            <a:endParaRPr lang="nb-NO" dirty="0"/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A9366C32-592D-4C51-B083-E402B0E3F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7D22D-F761-4EF0-8FF5-0898C86D5EB2}" type="datetime8">
              <a:rPr lang="nb-NO" smtClean="0"/>
              <a:t>06.09.2019 10:42</a:t>
            </a:fld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81D5BE1-37EE-48B5-8CBE-C3A47356A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4A033-6E4F-4A69-BADE-93AD95548A91}" type="slidenum">
              <a:rPr lang="nb-NO" smtClean="0"/>
              <a:t>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C5728EC-7FA3-4FB2-A5AA-22B764B9C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CBCBBD7E-3FDB-471D-9054-C4B84494E928}" type="slidenum">
              <a:rPr lang="nb-NO" smtClean="0"/>
              <a:t>3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80905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987ED2E-6736-4BE4-863F-69003A242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Økonomisk kontroll – kjøp av fordeler</a:t>
            </a:r>
            <a:br>
              <a:rPr lang="nb-NO" dirty="0"/>
            </a:b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580C4C0-87E4-4494-82D9-2CC8960A0FB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nb-NO" b="1" dirty="0"/>
              <a:t>Forutsetning</a:t>
            </a:r>
          </a:p>
          <a:p>
            <a:pPr lvl="1"/>
            <a:r>
              <a:rPr lang="nb-NO" dirty="0"/>
              <a:t>Når brukere kjøper fordeler til redusert pris, garanterer kommunen for at de ikke «forsvinner»</a:t>
            </a:r>
          </a:p>
          <a:p>
            <a:pPr lvl="1"/>
            <a:r>
              <a:rPr lang="nb-NO" dirty="0"/>
              <a:t>Brukersteder kan kun belaste for fordeler som er kjøpt hos brukerstedet</a:t>
            </a:r>
          </a:p>
          <a:p>
            <a:endParaRPr lang="nb-NO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35437FD0-D877-416C-8253-34904E97A9F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b="1" dirty="0"/>
              <a:t>Løsning</a:t>
            </a:r>
            <a:r>
              <a:rPr lang="nb-NO" dirty="0"/>
              <a:t> </a:t>
            </a:r>
          </a:p>
          <a:p>
            <a:pPr lvl="1"/>
            <a:r>
              <a:rPr lang="nb-NO" dirty="0"/>
              <a:t>Når innbetaling foretas, går pengene inn på kommunens konto – uansett hvor fordeler kjøpes</a:t>
            </a:r>
          </a:p>
          <a:p>
            <a:pPr lvl="1"/>
            <a:r>
              <a:rPr lang="nb-NO" dirty="0"/>
              <a:t>Kommunen får (månedlige) rapporter som viser «forbruk» hos det enkelte brukersted</a:t>
            </a:r>
          </a:p>
          <a:p>
            <a:pPr lvl="1"/>
            <a:r>
              <a:rPr lang="nb-NO" dirty="0"/>
              <a:t>Kommunen får (daglige) rapporter som viser innbetalinger – for avstemning mot daglige rapporter fra Nets</a:t>
            </a:r>
          </a:p>
          <a:p>
            <a:endParaRPr lang="nb-NO" dirty="0"/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39FA7B1-9222-48E3-A87E-5D2F7FD5B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CC48B-FAA5-4AA1-B64D-9B0AEC68EBAB}" type="datetime8">
              <a:rPr lang="nb-NO" smtClean="0"/>
              <a:t>06.09.2019 10:42</a:t>
            </a:fld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B7E60782-B90A-4BA6-BE03-34693B73C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4A033-6E4F-4A69-BADE-93AD95548A91}" type="slidenum">
              <a:rPr lang="nb-NO" smtClean="0"/>
              <a:t>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E114C6F6-8E28-48B8-A0D6-A759CAF10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CE0156F3-424E-4345-A037-DAD424ED0F81}" type="slidenum">
              <a:rPr lang="nb-NO" smtClean="0"/>
              <a:t>4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85913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1745916-BD68-4975-BD47-B28B74B73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Andre momenter/ krav som er løst</a:t>
            </a:r>
            <a:br>
              <a:rPr lang="nb-NO" dirty="0"/>
            </a:b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5E222B4-D315-4590-8DFE-87225A7D8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nb-NO" sz="2900" dirty="0"/>
              <a:t>Brukere kan få elektroniske og/ eller fysiske kort</a:t>
            </a:r>
          </a:p>
          <a:p>
            <a:pPr lvl="1"/>
            <a:r>
              <a:rPr lang="nb-NO" sz="2900" dirty="0"/>
              <a:t>Foresatte kan få barns kort til sin mobil/ e-post</a:t>
            </a:r>
          </a:p>
          <a:p>
            <a:pPr lvl="1"/>
            <a:r>
              <a:rPr lang="nb-NO" sz="2900" dirty="0"/>
              <a:t>Foresatte kan se sine barns fordeler</a:t>
            </a:r>
          </a:p>
          <a:p>
            <a:pPr lvl="1"/>
            <a:r>
              <a:rPr lang="nb-NO" sz="2900" dirty="0"/>
              <a:t>Brukere skal til enhver tid se hvilke fordeler som er til gode, og hvilke som er benyttet/ hvor</a:t>
            </a:r>
          </a:p>
          <a:p>
            <a:pPr lvl="1"/>
            <a:r>
              <a:rPr lang="nb-NO" sz="2900" dirty="0"/>
              <a:t>Foresatte/ besteforeldre skal kunne kjøpe fordeler og overføre dem til barn</a:t>
            </a:r>
          </a:p>
          <a:p>
            <a:pPr lvl="1"/>
            <a:r>
              <a:rPr lang="nb-NO" sz="2900" dirty="0"/>
              <a:t>Hvis andre ønsker å overføre fordeler til barn, må det godkjennes av foresatte</a:t>
            </a:r>
          </a:p>
          <a:p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92F65D8-DB64-4DDD-AC55-803F5B046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567D8-A6B3-409F-B39F-12FB385FD416}" type="datetime8">
              <a:rPr lang="nb-NO" smtClean="0"/>
              <a:t>06.09.2019 10:42</a:t>
            </a:fld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B6F8F63-4029-49D3-9EB0-B742AA20A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4A033-6E4F-4A69-BADE-93AD95548A91}" type="slidenum">
              <a:rPr lang="nb-NO" smtClean="0"/>
              <a:t>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D3567E1-D946-4181-9D1B-29BB1D2B5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38FFF290-421D-4BED-8ABD-A73C20CD49B2}" type="slidenum">
              <a:rPr lang="nb-NO" smtClean="0"/>
              <a:t>5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84366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B5BE3D5-8C1A-4616-ADCF-C2115B6D2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Andre momenter/ krav som er løst (forts)</a:t>
            </a:r>
            <a:br>
              <a:rPr lang="nb-NO" dirty="0"/>
            </a:b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F063484-EFB4-4B6E-8D10-2E4E9EAA66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nb-NO" sz="2900" dirty="0"/>
              <a:t>Barn kan ikke overføre fordeler til andre barn (for å hindre at barn som har fått fordeler av kommunen, selger dem til andre)</a:t>
            </a:r>
          </a:p>
          <a:p>
            <a:pPr lvl="1"/>
            <a:r>
              <a:rPr lang="nb-NO" sz="2900" dirty="0"/>
              <a:t>Fordeler kan gis i form av «betalingsmidler» som kan benyttes på flere godkjente brukersteder, eller som kuponger/ billetter som kan benyttes på anviste steder.</a:t>
            </a:r>
          </a:p>
          <a:p>
            <a:pPr lvl="1"/>
            <a:r>
              <a:rPr lang="nb-NO" sz="2900" dirty="0"/>
              <a:t>Foresatte som betaler inn penger som godskrives barns konto, er sikret at de kun kan benyttes på godkjente brukersteder. Ønsker de å bestemme hvor de skal benyttes, kan foresatte kjøpe kupong/ billett som gir tilgang til angitt aktivitet på angitt brukersted.</a:t>
            </a:r>
          </a:p>
          <a:p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5B640DD-8BFA-4837-BA31-7D6187904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1D830-1261-4B77-810D-3DB20A997CC6}" type="datetime8">
              <a:rPr lang="nb-NO" smtClean="0"/>
              <a:t>06.09.2019 10:42</a:t>
            </a:fld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E5CCFF0-DB43-4EEA-9E56-C35DF82AC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4A033-6E4F-4A69-BADE-93AD95548A91}" type="slidenum">
              <a:rPr lang="nb-NO" smtClean="0"/>
              <a:t>6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A23441D-A8B2-42DC-BD4B-EB2CB4711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9A9E403F-5F3E-4DA6-8920-439FB1C0409D}" type="slidenum">
              <a:rPr lang="nb-NO" smtClean="0"/>
              <a:t>6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01959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506</Words>
  <Application>Microsoft Office PowerPoint</Application>
  <PresentationFormat>Widescreen</PresentationFormat>
  <Paragraphs>62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Aktivitetsappen</vt:lpstr>
      <vt:lpstr>Utgangspunkt</vt:lpstr>
      <vt:lpstr>Økonomisk kontroll – kommunens midler</vt:lpstr>
      <vt:lpstr>Økonomisk kontroll – kjøp av fordeler </vt:lpstr>
      <vt:lpstr>Andre momenter/ krav som er løst </vt:lpstr>
      <vt:lpstr>Andre momenter/ krav som er løst (forts)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Aktivitetsappen</dc:title>
  <dc:creator>Odd Bjørn Ness</dc:creator>
  <cp:lastModifiedBy>Odd Bjørn Ness</cp:lastModifiedBy>
  <cp:revision>14</cp:revision>
  <cp:lastPrinted>2019-09-06T08:50:39Z</cp:lastPrinted>
  <dcterms:created xsi:type="dcterms:W3CDTF">2019-04-30T07:36:00Z</dcterms:created>
  <dcterms:modified xsi:type="dcterms:W3CDTF">2019-09-06T08:50:46Z</dcterms:modified>
</cp:coreProperties>
</file>