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6" r:id="rId3"/>
    <p:sldId id="267" r:id="rId4"/>
    <p:sldId id="268" r:id="rId5"/>
    <p:sldId id="270" r:id="rId6"/>
    <p:sldId id="271" r:id="rId7"/>
    <p:sldId id="269" r:id="rId8"/>
  </p:sldIdLst>
  <p:sldSz cx="12192000" cy="6858000"/>
  <p:notesSz cx="6735763" cy="9866313"/>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3" d="100"/>
          <a:sy n="63" d="100"/>
        </p:scale>
        <p:origin x="8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27A59BF1-E147-4DBF-B5F4-597FFD287B04}" type="datetimeFigureOut">
              <a:rPr lang="nb-NO" smtClean="0"/>
              <a:t>16.09.2019</a:t>
            </a:fld>
            <a:endParaRPr lang="nb-NO"/>
          </a:p>
        </p:txBody>
      </p:sp>
      <p:sp>
        <p:nvSpPr>
          <p:cNvPr id="4" name="Plassholder for lysbilde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C3B6A041-CF94-46B4-9664-5C70DE6372BC}" type="slidenum">
              <a:rPr lang="nb-NO" smtClean="0"/>
              <a:t>‹#›</a:t>
            </a:fld>
            <a:endParaRPr lang="nb-NO"/>
          </a:p>
        </p:txBody>
      </p:sp>
    </p:spTree>
    <p:extLst>
      <p:ext uri="{BB962C8B-B14F-4D97-AF65-F5344CB8AC3E}">
        <p14:creationId xmlns:p14="http://schemas.microsoft.com/office/powerpoint/2010/main" val="873029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477B5A-32A1-44B9-B5F4-D60853362C96}"/>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C98B909D-4847-4C2C-A31F-5854889605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E3F328C2-6B9E-45D7-BA63-40EECA02B761}"/>
              </a:ext>
            </a:extLst>
          </p:cNvPr>
          <p:cNvSpPr>
            <a:spLocks noGrp="1"/>
          </p:cNvSpPr>
          <p:nvPr>
            <p:ph type="dt" sz="half" idx="10"/>
          </p:nvPr>
        </p:nvSpPr>
        <p:spPr/>
        <p:txBody>
          <a:bodyPr/>
          <a:lstStyle/>
          <a:p>
            <a:fld id="{85B389C3-DBBD-4B51-ACA7-60F0B3E49192}" type="datetime8">
              <a:rPr lang="nb-NO" smtClean="0"/>
              <a:t>16.09.2019 16:25</a:t>
            </a:fld>
            <a:endParaRPr lang="nb-NO"/>
          </a:p>
        </p:txBody>
      </p:sp>
      <p:sp>
        <p:nvSpPr>
          <p:cNvPr id="5" name="Plassholder for bunntekst 4">
            <a:extLst>
              <a:ext uri="{FF2B5EF4-FFF2-40B4-BE49-F238E27FC236}">
                <a16:creationId xmlns:a16="http://schemas.microsoft.com/office/drawing/2014/main" id="{C7B2F1AB-8E81-4A35-B9CD-1FD24F02C81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9362F9CE-3339-4B8A-83AC-C4A3B5063248}"/>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2006871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D28B57-25C0-4FE0-8660-53839D62B21F}"/>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C54F1F42-6C38-4A7A-A71F-C3725BB64B2B}"/>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45806EE3-2274-407C-83E8-D11999DAC6E0}"/>
              </a:ext>
            </a:extLst>
          </p:cNvPr>
          <p:cNvSpPr>
            <a:spLocks noGrp="1"/>
          </p:cNvSpPr>
          <p:nvPr>
            <p:ph type="dt" sz="half" idx="10"/>
          </p:nvPr>
        </p:nvSpPr>
        <p:spPr/>
        <p:txBody>
          <a:bodyPr/>
          <a:lstStyle/>
          <a:p>
            <a:fld id="{B913D38F-7B37-4FC5-A9B6-B0877895F19F}" type="datetime8">
              <a:rPr lang="nb-NO" smtClean="0"/>
              <a:t>16.09.2019 16:25</a:t>
            </a:fld>
            <a:endParaRPr lang="nb-NO"/>
          </a:p>
        </p:txBody>
      </p:sp>
      <p:sp>
        <p:nvSpPr>
          <p:cNvPr id="5" name="Plassholder for bunntekst 4">
            <a:extLst>
              <a:ext uri="{FF2B5EF4-FFF2-40B4-BE49-F238E27FC236}">
                <a16:creationId xmlns:a16="http://schemas.microsoft.com/office/drawing/2014/main" id="{C3AB8BBD-2FC4-40AB-92F0-1125FB89EE9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EF29D3-B066-4985-97BF-5BFE9DA26A04}"/>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301766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8382CA7C-7EF3-4ECB-8F04-12F79E62AB39}"/>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952E88B5-0D6D-42E3-A36F-E8B0C2904F92}"/>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8241CC03-C8B5-4E36-9F75-68309736C091}"/>
              </a:ext>
            </a:extLst>
          </p:cNvPr>
          <p:cNvSpPr>
            <a:spLocks noGrp="1"/>
          </p:cNvSpPr>
          <p:nvPr>
            <p:ph type="dt" sz="half" idx="10"/>
          </p:nvPr>
        </p:nvSpPr>
        <p:spPr/>
        <p:txBody>
          <a:bodyPr/>
          <a:lstStyle/>
          <a:p>
            <a:fld id="{80EA33FA-1F9C-4C33-879C-C8DA4F8A66A5}" type="datetime8">
              <a:rPr lang="nb-NO" smtClean="0"/>
              <a:t>16.09.2019 16:25</a:t>
            </a:fld>
            <a:endParaRPr lang="nb-NO"/>
          </a:p>
        </p:txBody>
      </p:sp>
      <p:sp>
        <p:nvSpPr>
          <p:cNvPr id="5" name="Plassholder for bunntekst 4">
            <a:extLst>
              <a:ext uri="{FF2B5EF4-FFF2-40B4-BE49-F238E27FC236}">
                <a16:creationId xmlns:a16="http://schemas.microsoft.com/office/drawing/2014/main" id="{088D0D64-0294-463B-9D99-BD8BF6445649}"/>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B7910FE-741D-4BF0-9739-B74BF920BC2E}"/>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297858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301E544-AA13-406B-A05B-514FB5318BCE}"/>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DD269632-0324-4AA4-9B3D-E61DDB70C16A}"/>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8044487-C4E8-4133-8597-EF51ADF41C97}"/>
              </a:ext>
            </a:extLst>
          </p:cNvPr>
          <p:cNvSpPr>
            <a:spLocks noGrp="1"/>
          </p:cNvSpPr>
          <p:nvPr>
            <p:ph type="dt" sz="half" idx="10"/>
          </p:nvPr>
        </p:nvSpPr>
        <p:spPr/>
        <p:txBody>
          <a:bodyPr/>
          <a:lstStyle/>
          <a:p>
            <a:fld id="{1308AB6A-B00F-42EE-A28B-249407036690}" type="datetime8">
              <a:rPr lang="nb-NO" smtClean="0"/>
              <a:t>16.09.2019 16:25</a:t>
            </a:fld>
            <a:endParaRPr lang="nb-NO"/>
          </a:p>
        </p:txBody>
      </p:sp>
      <p:sp>
        <p:nvSpPr>
          <p:cNvPr id="5" name="Plassholder for bunntekst 4">
            <a:extLst>
              <a:ext uri="{FF2B5EF4-FFF2-40B4-BE49-F238E27FC236}">
                <a16:creationId xmlns:a16="http://schemas.microsoft.com/office/drawing/2014/main" id="{3BB705C6-1490-4B90-8D74-26AD166FAC28}"/>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2A34C126-543D-4598-92C0-0110C78EBE76}"/>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1149060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1F9FED2-DB72-4753-AAAD-D3F83E4748D7}"/>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47A2E3BD-AAA9-42A2-B16D-F38D4884D6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7A6C5265-5DF9-4425-8AB0-8B7B17470CEC}"/>
              </a:ext>
            </a:extLst>
          </p:cNvPr>
          <p:cNvSpPr>
            <a:spLocks noGrp="1"/>
          </p:cNvSpPr>
          <p:nvPr>
            <p:ph type="dt" sz="half" idx="10"/>
          </p:nvPr>
        </p:nvSpPr>
        <p:spPr/>
        <p:txBody>
          <a:bodyPr/>
          <a:lstStyle/>
          <a:p>
            <a:fld id="{B42C1CA6-A630-4058-A82C-9C6D213490ED}" type="datetime8">
              <a:rPr lang="nb-NO" smtClean="0"/>
              <a:t>16.09.2019 16:25</a:t>
            </a:fld>
            <a:endParaRPr lang="nb-NO"/>
          </a:p>
        </p:txBody>
      </p:sp>
      <p:sp>
        <p:nvSpPr>
          <p:cNvPr id="5" name="Plassholder for bunntekst 4">
            <a:extLst>
              <a:ext uri="{FF2B5EF4-FFF2-40B4-BE49-F238E27FC236}">
                <a16:creationId xmlns:a16="http://schemas.microsoft.com/office/drawing/2014/main" id="{70E7F818-F75D-40F7-A3E2-D5412CC7376B}"/>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BB3D1BB-39FE-4ADA-B51B-3D238F1A77D2}"/>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1424401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D5CF6C2-E8A5-4E77-AE3D-C9510392903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D251AF2A-7752-4266-8973-EF48B841F3C0}"/>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9C794881-6112-49CD-AD5D-82DF106B30BA}"/>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682828A9-1AFA-4C0A-94C4-1A859F294DB8}"/>
              </a:ext>
            </a:extLst>
          </p:cNvPr>
          <p:cNvSpPr>
            <a:spLocks noGrp="1"/>
          </p:cNvSpPr>
          <p:nvPr>
            <p:ph type="dt" sz="half" idx="10"/>
          </p:nvPr>
        </p:nvSpPr>
        <p:spPr/>
        <p:txBody>
          <a:bodyPr/>
          <a:lstStyle/>
          <a:p>
            <a:fld id="{A20EFBC2-4950-414B-A3B1-DDC1E2E77DAD}" type="datetime8">
              <a:rPr lang="nb-NO" smtClean="0"/>
              <a:t>16.09.2019 16:25</a:t>
            </a:fld>
            <a:endParaRPr lang="nb-NO"/>
          </a:p>
        </p:txBody>
      </p:sp>
      <p:sp>
        <p:nvSpPr>
          <p:cNvPr id="6" name="Plassholder for bunntekst 5">
            <a:extLst>
              <a:ext uri="{FF2B5EF4-FFF2-40B4-BE49-F238E27FC236}">
                <a16:creationId xmlns:a16="http://schemas.microsoft.com/office/drawing/2014/main" id="{49F64C1C-FBC5-4AD3-A6AD-1D59686F7FD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5EC6785E-5E60-4989-AA0D-E7E239878F08}"/>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884714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0E6E8AC-70EE-42D9-8DB0-4E83452D5E69}"/>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FB0A7F05-04B2-4C4F-8D37-30CAE14D69E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059B3F84-5718-4473-BA75-95F569CB6019}"/>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F7C11BF6-FDCE-4386-A0E4-CA3423CA7F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4D03A280-8B30-490E-812F-9085E48C036F}"/>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BDD3343F-9A44-4404-8074-CC4C5002FE7B}"/>
              </a:ext>
            </a:extLst>
          </p:cNvPr>
          <p:cNvSpPr>
            <a:spLocks noGrp="1"/>
          </p:cNvSpPr>
          <p:nvPr>
            <p:ph type="dt" sz="half" idx="10"/>
          </p:nvPr>
        </p:nvSpPr>
        <p:spPr/>
        <p:txBody>
          <a:bodyPr/>
          <a:lstStyle/>
          <a:p>
            <a:fld id="{188ABD19-E595-44B1-8365-AFFA19DE92F4}" type="datetime8">
              <a:rPr lang="nb-NO" smtClean="0"/>
              <a:t>16.09.2019 16:25</a:t>
            </a:fld>
            <a:endParaRPr lang="nb-NO"/>
          </a:p>
        </p:txBody>
      </p:sp>
      <p:sp>
        <p:nvSpPr>
          <p:cNvPr id="8" name="Plassholder for bunntekst 7">
            <a:extLst>
              <a:ext uri="{FF2B5EF4-FFF2-40B4-BE49-F238E27FC236}">
                <a16:creationId xmlns:a16="http://schemas.microsoft.com/office/drawing/2014/main" id="{75C35E93-E4D1-4891-9882-E8D5D6D8D5B6}"/>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89365FF9-9071-460A-AD83-F25CC4470B08}"/>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1667091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DFCDE4D-6708-4B9B-8ECE-9324A1BD901B}"/>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46E78DE6-25A3-4CC2-AAEF-8CCD38BA11C2}"/>
              </a:ext>
            </a:extLst>
          </p:cNvPr>
          <p:cNvSpPr>
            <a:spLocks noGrp="1"/>
          </p:cNvSpPr>
          <p:nvPr>
            <p:ph type="dt" sz="half" idx="10"/>
          </p:nvPr>
        </p:nvSpPr>
        <p:spPr/>
        <p:txBody>
          <a:bodyPr/>
          <a:lstStyle/>
          <a:p>
            <a:fld id="{729EA6F8-443E-4EC5-B160-FA2E68F880D9}" type="datetime8">
              <a:rPr lang="nb-NO" smtClean="0"/>
              <a:t>16.09.2019 16:25</a:t>
            </a:fld>
            <a:endParaRPr lang="nb-NO"/>
          </a:p>
        </p:txBody>
      </p:sp>
      <p:sp>
        <p:nvSpPr>
          <p:cNvPr id="4" name="Plassholder for bunntekst 3">
            <a:extLst>
              <a:ext uri="{FF2B5EF4-FFF2-40B4-BE49-F238E27FC236}">
                <a16:creationId xmlns:a16="http://schemas.microsoft.com/office/drawing/2014/main" id="{EF947B1C-0387-488F-A2E1-B48F1FC217A5}"/>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C418F6BF-5C88-4F99-A0F3-5F39C4491006}"/>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457763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D8875B5C-7BEB-4F82-A170-4CC1EB6F4A14}"/>
              </a:ext>
            </a:extLst>
          </p:cNvPr>
          <p:cNvSpPr>
            <a:spLocks noGrp="1"/>
          </p:cNvSpPr>
          <p:nvPr>
            <p:ph type="dt" sz="half" idx="10"/>
          </p:nvPr>
        </p:nvSpPr>
        <p:spPr/>
        <p:txBody>
          <a:bodyPr/>
          <a:lstStyle/>
          <a:p>
            <a:fld id="{02B4DA9A-8FD1-47B0-95AD-C005A901E8F7}" type="datetime8">
              <a:rPr lang="nb-NO" smtClean="0"/>
              <a:t>16.09.2019 16:25</a:t>
            </a:fld>
            <a:endParaRPr lang="nb-NO"/>
          </a:p>
        </p:txBody>
      </p:sp>
      <p:sp>
        <p:nvSpPr>
          <p:cNvPr id="3" name="Plassholder for bunntekst 2">
            <a:extLst>
              <a:ext uri="{FF2B5EF4-FFF2-40B4-BE49-F238E27FC236}">
                <a16:creationId xmlns:a16="http://schemas.microsoft.com/office/drawing/2014/main" id="{0B8420F2-C07D-4342-9C54-E05E73D70C4F}"/>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23E18836-4BC4-48D2-86E3-3839E62DAE3B}"/>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1134567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DFEB57-C41A-420B-9698-D7452CE71207}"/>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4EE91356-DB28-469E-9639-9FEC6E847D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D3AD7D2D-AFA7-4BBB-87ED-6CAA14BF9F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98488BB6-0D22-49A1-BCDC-111B6A11E37E}"/>
              </a:ext>
            </a:extLst>
          </p:cNvPr>
          <p:cNvSpPr>
            <a:spLocks noGrp="1"/>
          </p:cNvSpPr>
          <p:nvPr>
            <p:ph type="dt" sz="half" idx="10"/>
          </p:nvPr>
        </p:nvSpPr>
        <p:spPr/>
        <p:txBody>
          <a:bodyPr/>
          <a:lstStyle/>
          <a:p>
            <a:fld id="{DA0109FC-DFB8-4CAE-B658-CE434996B896}" type="datetime8">
              <a:rPr lang="nb-NO" smtClean="0"/>
              <a:t>16.09.2019 16:25</a:t>
            </a:fld>
            <a:endParaRPr lang="nb-NO"/>
          </a:p>
        </p:txBody>
      </p:sp>
      <p:sp>
        <p:nvSpPr>
          <p:cNvPr id="6" name="Plassholder for bunntekst 5">
            <a:extLst>
              <a:ext uri="{FF2B5EF4-FFF2-40B4-BE49-F238E27FC236}">
                <a16:creationId xmlns:a16="http://schemas.microsoft.com/office/drawing/2014/main" id="{ED7B4DC2-5D78-426F-91EE-B95B7E8ACF52}"/>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C593463-8247-4ADC-B1D5-3C163CA84E32}"/>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2723726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9A4BC82-718A-4D8B-B4D5-D82DE0DEBD65}"/>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7F315D70-1E53-4756-8FC2-11417EFCEC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E5B0AE07-E1C0-4F2E-9A8F-B8F45F937F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841AFD03-C640-437B-B5CC-60B3A6072D5D}"/>
              </a:ext>
            </a:extLst>
          </p:cNvPr>
          <p:cNvSpPr>
            <a:spLocks noGrp="1"/>
          </p:cNvSpPr>
          <p:nvPr>
            <p:ph type="dt" sz="half" idx="10"/>
          </p:nvPr>
        </p:nvSpPr>
        <p:spPr/>
        <p:txBody>
          <a:bodyPr/>
          <a:lstStyle/>
          <a:p>
            <a:fld id="{6C20643A-B0FB-4EDC-A4A8-9FC431EAF20A}" type="datetime8">
              <a:rPr lang="nb-NO" smtClean="0"/>
              <a:t>16.09.2019 16:25</a:t>
            </a:fld>
            <a:endParaRPr lang="nb-NO"/>
          </a:p>
        </p:txBody>
      </p:sp>
      <p:sp>
        <p:nvSpPr>
          <p:cNvPr id="6" name="Plassholder for bunntekst 5">
            <a:extLst>
              <a:ext uri="{FF2B5EF4-FFF2-40B4-BE49-F238E27FC236}">
                <a16:creationId xmlns:a16="http://schemas.microsoft.com/office/drawing/2014/main" id="{B1643241-064B-4493-B5E4-0B67CEF42373}"/>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EA63FE8-60AF-4A75-BC6D-D9A629BE8A43}"/>
              </a:ext>
            </a:extLst>
          </p:cNvPr>
          <p:cNvSpPr>
            <a:spLocks noGrp="1"/>
          </p:cNvSpPr>
          <p:nvPr>
            <p:ph type="sldNum" sz="quarter" idx="12"/>
          </p:nvPr>
        </p:nvSpPr>
        <p:spPr/>
        <p:txBody>
          <a:bodyPr/>
          <a:lstStyle/>
          <a:p>
            <a:fld id="{202AAAF9-74F4-4681-80BC-EC815903E2E6}" type="slidenum">
              <a:rPr lang="nb-NO" smtClean="0"/>
              <a:t>‹#›</a:t>
            </a:fld>
            <a:endParaRPr lang="nb-NO"/>
          </a:p>
        </p:txBody>
      </p:sp>
    </p:spTree>
    <p:extLst>
      <p:ext uri="{BB962C8B-B14F-4D97-AF65-F5344CB8AC3E}">
        <p14:creationId xmlns:p14="http://schemas.microsoft.com/office/powerpoint/2010/main" val="2584323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5D0F44DB-9C82-4AAC-8381-21A64D3A568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FE9862B9-0EDD-4B3B-A535-B350EF7DAA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D28AB738-E245-44EF-B2BB-6BD97FFDA1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46E60A-C290-446D-A9AC-D4C9E96651DA}" type="datetime8">
              <a:rPr lang="nb-NO" smtClean="0"/>
              <a:t>16.09.2019 16:25</a:t>
            </a:fld>
            <a:endParaRPr lang="nb-NO"/>
          </a:p>
        </p:txBody>
      </p:sp>
      <p:sp>
        <p:nvSpPr>
          <p:cNvPr id="5" name="Plassholder for bunntekst 4">
            <a:extLst>
              <a:ext uri="{FF2B5EF4-FFF2-40B4-BE49-F238E27FC236}">
                <a16:creationId xmlns:a16="http://schemas.microsoft.com/office/drawing/2014/main" id="{BF514632-138F-4E89-8441-63288CFB84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569B0974-3C3B-426A-983E-09CB37A66A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AAAF9-74F4-4681-80BC-EC815903E2E6}" type="slidenum">
              <a:rPr lang="nb-NO" smtClean="0"/>
              <a:t>‹#›</a:t>
            </a:fld>
            <a:endParaRPr lang="nb-NO"/>
          </a:p>
        </p:txBody>
      </p:sp>
    </p:spTree>
    <p:extLst>
      <p:ext uri="{BB962C8B-B14F-4D97-AF65-F5344CB8AC3E}">
        <p14:creationId xmlns:p14="http://schemas.microsoft.com/office/powerpoint/2010/main" val="1682229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CB9DE79-4BB3-44F3-9193-143F0B551948}"/>
              </a:ext>
            </a:extLst>
          </p:cNvPr>
          <p:cNvSpPr>
            <a:spLocks noGrp="1"/>
          </p:cNvSpPr>
          <p:nvPr>
            <p:ph type="ctrTitle"/>
          </p:nvPr>
        </p:nvSpPr>
        <p:spPr/>
        <p:txBody>
          <a:bodyPr/>
          <a:lstStyle/>
          <a:p>
            <a:r>
              <a:rPr lang="nb-NO" dirty="0"/>
              <a:t>Aktivitetsappen</a:t>
            </a:r>
            <a:br>
              <a:rPr lang="nb-NO" dirty="0"/>
            </a:br>
            <a:endParaRPr lang="nb-NO" dirty="0"/>
          </a:p>
        </p:txBody>
      </p:sp>
      <p:sp>
        <p:nvSpPr>
          <p:cNvPr id="3" name="Undertittel 2">
            <a:extLst>
              <a:ext uri="{FF2B5EF4-FFF2-40B4-BE49-F238E27FC236}">
                <a16:creationId xmlns:a16="http://schemas.microsoft.com/office/drawing/2014/main" id="{DD819CE6-96EF-4D3B-8D04-9BA8C88A11F5}"/>
              </a:ext>
            </a:extLst>
          </p:cNvPr>
          <p:cNvSpPr>
            <a:spLocks noGrp="1"/>
          </p:cNvSpPr>
          <p:nvPr>
            <p:ph type="subTitle" idx="1"/>
          </p:nvPr>
        </p:nvSpPr>
        <p:spPr/>
        <p:txBody>
          <a:bodyPr>
            <a:normAutofit/>
          </a:bodyPr>
          <a:lstStyle/>
          <a:p>
            <a:r>
              <a:rPr lang="nb-NO" sz="3600" dirty="0">
                <a:solidFill>
                  <a:schemeClr val="accent6"/>
                </a:solidFill>
              </a:rPr>
              <a:t>U</a:t>
            </a:r>
            <a:r>
              <a:rPr lang="nb-NO" sz="3600">
                <a:solidFill>
                  <a:schemeClr val="accent6"/>
                </a:solidFill>
              </a:rPr>
              <a:t>tvidelser</a:t>
            </a:r>
            <a:endParaRPr lang="nb-NO" sz="3600" dirty="0">
              <a:solidFill>
                <a:schemeClr val="accent6"/>
              </a:solidFill>
            </a:endParaRPr>
          </a:p>
        </p:txBody>
      </p:sp>
      <p:sp>
        <p:nvSpPr>
          <p:cNvPr id="4" name="Plassholder for dato 3">
            <a:extLst>
              <a:ext uri="{FF2B5EF4-FFF2-40B4-BE49-F238E27FC236}">
                <a16:creationId xmlns:a16="http://schemas.microsoft.com/office/drawing/2014/main" id="{2377641C-A631-455E-903C-4D5F27D95E30}"/>
              </a:ext>
            </a:extLst>
          </p:cNvPr>
          <p:cNvSpPr>
            <a:spLocks noGrp="1"/>
          </p:cNvSpPr>
          <p:nvPr>
            <p:ph type="dt" sz="half" idx="10"/>
          </p:nvPr>
        </p:nvSpPr>
        <p:spPr/>
        <p:txBody>
          <a:bodyPr/>
          <a:lstStyle/>
          <a:p>
            <a:fld id="{3C4074F8-5D96-4290-A981-E4B11838E2D4}" type="datetime8">
              <a:rPr lang="nb-NO" smtClean="0"/>
              <a:t>16.09.2019 16:25</a:t>
            </a:fld>
            <a:endParaRPr lang="nb-NO"/>
          </a:p>
        </p:txBody>
      </p:sp>
      <p:sp>
        <p:nvSpPr>
          <p:cNvPr id="5" name="Plassholder for bunntekst 4">
            <a:extLst>
              <a:ext uri="{FF2B5EF4-FFF2-40B4-BE49-F238E27FC236}">
                <a16:creationId xmlns:a16="http://schemas.microsoft.com/office/drawing/2014/main" id="{294B9D22-C823-4EFF-8CDF-41A499843C52}"/>
              </a:ext>
            </a:extLst>
          </p:cNvPr>
          <p:cNvSpPr>
            <a:spLocks noGrp="1"/>
          </p:cNvSpPr>
          <p:nvPr>
            <p:ph type="ftr" sz="quarter" idx="11"/>
          </p:nvPr>
        </p:nvSpPr>
        <p:spPr/>
        <p:txBody>
          <a:bodyPr/>
          <a:lstStyle/>
          <a:p>
            <a:fld id="{F1241B55-3F99-4F61-B88F-90CDB5894A86}" type="slidenum">
              <a:rPr lang="nb-NO" smtClean="0"/>
              <a:t>1</a:t>
            </a:fld>
            <a:endParaRPr lang="nb-NO" dirty="0"/>
          </a:p>
        </p:txBody>
      </p:sp>
    </p:spTree>
    <p:extLst>
      <p:ext uri="{BB962C8B-B14F-4D97-AF65-F5344CB8AC3E}">
        <p14:creationId xmlns:p14="http://schemas.microsoft.com/office/powerpoint/2010/main" val="79064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5652FA5-393B-40B2-B572-EBCFF3C517F1}"/>
              </a:ext>
            </a:extLst>
          </p:cNvPr>
          <p:cNvSpPr>
            <a:spLocks noGrp="1"/>
          </p:cNvSpPr>
          <p:nvPr>
            <p:ph type="title"/>
          </p:nvPr>
        </p:nvSpPr>
        <p:spPr/>
        <p:txBody>
          <a:bodyPr/>
          <a:lstStyle/>
          <a:p>
            <a:r>
              <a:rPr lang="nb-NO" dirty="0"/>
              <a:t>Det er lagt til rette for at løsningen kan utvides til å fungere i flere sammenhenger</a:t>
            </a:r>
          </a:p>
        </p:txBody>
      </p:sp>
      <p:sp>
        <p:nvSpPr>
          <p:cNvPr id="3" name="Plassholder for innhold 2">
            <a:extLst>
              <a:ext uri="{FF2B5EF4-FFF2-40B4-BE49-F238E27FC236}">
                <a16:creationId xmlns:a16="http://schemas.microsoft.com/office/drawing/2014/main" id="{6F0CC263-79DB-479E-AF0D-28A4A416A49F}"/>
              </a:ext>
            </a:extLst>
          </p:cNvPr>
          <p:cNvSpPr>
            <a:spLocks noGrp="1"/>
          </p:cNvSpPr>
          <p:nvPr>
            <p:ph idx="1"/>
          </p:nvPr>
        </p:nvSpPr>
        <p:spPr/>
        <p:txBody>
          <a:bodyPr>
            <a:normAutofit/>
          </a:bodyPr>
          <a:lstStyle/>
          <a:p>
            <a:endParaRPr lang="nb-NO" dirty="0"/>
          </a:p>
          <a:p>
            <a:endParaRPr lang="nb-NO" dirty="0"/>
          </a:p>
          <a:p>
            <a:r>
              <a:rPr lang="nb-NO" dirty="0"/>
              <a:t>Dersom kommunen skulle ønske å innføre mat i skolene, kan appen benyttes slik at elever kan få mat ved å vise kortet i appen – uten at noen ser om den enkelte elev får gratis mat, eller har betalt selv. Samtidig vil man ha oversikt over hvem som har spist, kan følge opp de som ikke spiser, kan styre mengden av mat som skal være tilgjengelig pr dag, etc. </a:t>
            </a:r>
          </a:p>
          <a:p>
            <a:endParaRPr lang="nb-NO" dirty="0"/>
          </a:p>
        </p:txBody>
      </p:sp>
      <p:sp>
        <p:nvSpPr>
          <p:cNvPr id="4" name="Plassholder for dato 3">
            <a:extLst>
              <a:ext uri="{FF2B5EF4-FFF2-40B4-BE49-F238E27FC236}">
                <a16:creationId xmlns:a16="http://schemas.microsoft.com/office/drawing/2014/main" id="{8999D3E2-AA59-4226-B9D5-2CA5A265B072}"/>
              </a:ext>
            </a:extLst>
          </p:cNvPr>
          <p:cNvSpPr>
            <a:spLocks noGrp="1"/>
          </p:cNvSpPr>
          <p:nvPr>
            <p:ph type="dt" sz="half" idx="10"/>
          </p:nvPr>
        </p:nvSpPr>
        <p:spPr/>
        <p:txBody>
          <a:bodyPr/>
          <a:lstStyle/>
          <a:p>
            <a:fld id="{7403C457-77CB-4A24-9A29-D0E01CAA700A}" type="datetime8">
              <a:rPr lang="nb-NO" smtClean="0"/>
              <a:t>16.09.2019 16:25</a:t>
            </a:fld>
            <a:endParaRPr lang="nb-NO"/>
          </a:p>
        </p:txBody>
      </p:sp>
      <p:sp>
        <p:nvSpPr>
          <p:cNvPr id="5" name="Plassholder for bunntekst 4">
            <a:extLst>
              <a:ext uri="{FF2B5EF4-FFF2-40B4-BE49-F238E27FC236}">
                <a16:creationId xmlns:a16="http://schemas.microsoft.com/office/drawing/2014/main" id="{4D7DBEAE-3197-48EA-8F58-C94FE43DEE97}"/>
              </a:ext>
            </a:extLst>
          </p:cNvPr>
          <p:cNvSpPr>
            <a:spLocks noGrp="1"/>
          </p:cNvSpPr>
          <p:nvPr>
            <p:ph type="ftr" sz="quarter" idx="11"/>
          </p:nvPr>
        </p:nvSpPr>
        <p:spPr/>
        <p:txBody>
          <a:bodyPr/>
          <a:lstStyle/>
          <a:p>
            <a:fld id="{8B5C2044-1A97-49BE-829F-A2BC8AB62C62}" type="slidenum">
              <a:rPr lang="nb-NO" smtClean="0"/>
              <a:t>2</a:t>
            </a:fld>
            <a:endParaRPr lang="nb-NO" dirty="0"/>
          </a:p>
        </p:txBody>
      </p:sp>
    </p:spTree>
    <p:extLst>
      <p:ext uri="{BB962C8B-B14F-4D97-AF65-F5344CB8AC3E}">
        <p14:creationId xmlns:p14="http://schemas.microsoft.com/office/powerpoint/2010/main" val="2888748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D8DBF84-D3D4-4BAC-9084-884723998ACD}"/>
              </a:ext>
            </a:extLst>
          </p:cNvPr>
          <p:cNvSpPr>
            <a:spLocks noGrp="1"/>
          </p:cNvSpPr>
          <p:nvPr>
            <p:ph type="title"/>
          </p:nvPr>
        </p:nvSpPr>
        <p:spPr/>
        <p:txBody>
          <a:bodyPr>
            <a:normAutofit/>
          </a:bodyPr>
          <a:lstStyle/>
          <a:p>
            <a:r>
              <a:rPr lang="nb-NO" sz="2000" dirty="0"/>
              <a:t>Utvidelser</a:t>
            </a:r>
          </a:p>
        </p:txBody>
      </p:sp>
      <p:sp>
        <p:nvSpPr>
          <p:cNvPr id="3" name="Plassholder for innhold 2">
            <a:extLst>
              <a:ext uri="{FF2B5EF4-FFF2-40B4-BE49-F238E27FC236}">
                <a16:creationId xmlns:a16="http://schemas.microsoft.com/office/drawing/2014/main" id="{BEFDE8DC-64D6-4E65-A3EC-3A4DE4E84FC6}"/>
              </a:ext>
            </a:extLst>
          </p:cNvPr>
          <p:cNvSpPr>
            <a:spLocks noGrp="1"/>
          </p:cNvSpPr>
          <p:nvPr>
            <p:ph idx="1"/>
          </p:nvPr>
        </p:nvSpPr>
        <p:spPr/>
        <p:txBody>
          <a:bodyPr>
            <a:normAutofit fontScale="92500" lnSpcReduction="10000"/>
          </a:bodyPr>
          <a:lstStyle/>
          <a:p>
            <a:r>
              <a:rPr lang="nb-NO" sz="3000" dirty="0"/>
              <a:t>Vi har utviklet en løsning for «sikker ID», som gjør det enkelt og sikkert å kontrollere om et kortet er falskt, eller om den som presenterer det, er den egentlige bruker.</a:t>
            </a:r>
            <a:br>
              <a:rPr lang="nb-NO" sz="3000" dirty="0"/>
            </a:br>
            <a:r>
              <a:rPr lang="nb-NO" sz="3000" dirty="0"/>
              <a:t>Med relativt små tilpasninger kan denne løsningen innarbeides i «aktivitetsappen».</a:t>
            </a:r>
          </a:p>
          <a:p>
            <a:r>
              <a:rPr lang="nb-NO" sz="3000" dirty="0"/>
              <a:t>Ettersom bruk av nettbrett/ PC tas i bruk av stadig yngre elever, kan det oppstå ønsker om at elevene kan trene på bruk av sosiale medier – «monitorert» av for eksempel lærere.</a:t>
            </a:r>
            <a:br>
              <a:rPr lang="nb-NO" sz="3000" dirty="0"/>
            </a:br>
            <a:r>
              <a:rPr lang="nb-NO" sz="3000" dirty="0"/>
              <a:t>Løsningen kan utvides slik at den får en «facebook-løsning» - uten tilknytning til Facebook – dvs at elever som er registrert, kan legge inn tekster/ bilder, og andre kan kommentere.</a:t>
            </a:r>
            <a:br>
              <a:rPr lang="nb-NO" sz="3000" dirty="0"/>
            </a:br>
            <a:r>
              <a:rPr lang="nb-NO" sz="3000" dirty="0"/>
              <a:t>Man kan ha «samfunn» pr klasse, pr skole, pr alderstrinn, etc.</a:t>
            </a:r>
          </a:p>
          <a:p>
            <a:endParaRPr lang="nb-NO" dirty="0"/>
          </a:p>
        </p:txBody>
      </p:sp>
      <p:sp>
        <p:nvSpPr>
          <p:cNvPr id="4" name="Plassholder for dato 3">
            <a:extLst>
              <a:ext uri="{FF2B5EF4-FFF2-40B4-BE49-F238E27FC236}">
                <a16:creationId xmlns:a16="http://schemas.microsoft.com/office/drawing/2014/main" id="{2ED6A654-0161-4786-B24F-A5CFB584D955}"/>
              </a:ext>
            </a:extLst>
          </p:cNvPr>
          <p:cNvSpPr>
            <a:spLocks noGrp="1"/>
          </p:cNvSpPr>
          <p:nvPr>
            <p:ph type="dt" sz="half" idx="10"/>
          </p:nvPr>
        </p:nvSpPr>
        <p:spPr/>
        <p:txBody>
          <a:bodyPr/>
          <a:lstStyle/>
          <a:p>
            <a:fld id="{6AE098A5-175E-457D-B1C5-267BCE48075E}" type="datetime8">
              <a:rPr lang="nb-NO" smtClean="0"/>
              <a:t>16.09.2019 16:25</a:t>
            </a:fld>
            <a:endParaRPr lang="nb-NO"/>
          </a:p>
        </p:txBody>
      </p:sp>
      <p:sp>
        <p:nvSpPr>
          <p:cNvPr id="5" name="Plassholder for bunntekst 4">
            <a:extLst>
              <a:ext uri="{FF2B5EF4-FFF2-40B4-BE49-F238E27FC236}">
                <a16:creationId xmlns:a16="http://schemas.microsoft.com/office/drawing/2014/main" id="{C7A9EF3C-35DF-4909-8248-CB1D8A1F7C0B}"/>
              </a:ext>
            </a:extLst>
          </p:cNvPr>
          <p:cNvSpPr>
            <a:spLocks noGrp="1"/>
          </p:cNvSpPr>
          <p:nvPr>
            <p:ph type="ftr" sz="quarter" idx="11"/>
          </p:nvPr>
        </p:nvSpPr>
        <p:spPr/>
        <p:txBody>
          <a:bodyPr/>
          <a:lstStyle/>
          <a:p>
            <a:fld id="{A82F393A-3246-48CF-9542-48E2E500E5BC}" type="slidenum">
              <a:rPr lang="nb-NO" smtClean="0"/>
              <a:t>3</a:t>
            </a:fld>
            <a:endParaRPr lang="nb-NO" dirty="0"/>
          </a:p>
        </p:txBody>
      </p:sp>
    </p:spTree>
    <p:extLst>
      <p:ext uri="{BB962C8B-B14F-4D97-AF65-F5344CB8AC3E}">
        <p14:creationId xmlns:p14="http://schemas.microsoft.com/office/powerpoint/2010/main" val="3869183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6627C67-4CFB-4A21-A37D-0A1295BEC762}"/>
              </a:ext>
            </a:extLst>
          </p:cNvPr>
          <p:cNvSpPr>
            <a:spLocks noGrp="1"/>
          </p:cNvSpPr>
          <p:nvPr>
            <p:ph type="title"/>
          </p:nvPr>
        </p:nvSpPr>
        <p:spPr/>
        <p:txBody>
          <a:bodyPr>
            <a:normAutofit/>
          </a:bodyPr>
          <a:lstStyle/>
          <a:p>
            <a:r>
              <a:rPr lang="nb-NO" sz="2000" dirty="0"/>
              <a:t>Utvidelser</a:t>
            </a:r>
          </a:p>
        </p:txBody>
      </p:sp>
      <p:sp>
        <p:nvSpPr>
          <p:cNvPr id="3" name="Plassholder for innhold 2">
            <a:extLst>
              <a:ext uri="{FF2B5EF4-FFF2-40B4-BE49-F238E27FC236}">
                <a16:creationId xmlns:a16="http://schemas.microsoft.com/office/drawing/2014/main" id="{4C0A2AA4-6069-461B-B513-F9169F1DF644}"/>
              </a:ext>
            </a:extLst>
          </p:cNvPr>
          <p:cNvSpPr>
            <a:spLocks noGrp="1"/>
          </p:cNvSpPr>
          <p:nvPr>
            <p:ph idx="1"/>
          </p:nvPr>
        </p:nvSpPr>
        <p:spPr/>
        <p:txBody>
          <a:bodyPr>
            <a:normAutofit fontScale="25000" lnSpcReduction="20000"/>
          </a:bodyPr>
          <a:lstStyle/>
          <a:p>
            <a:r>
              <a:rPr lang="nb-NO" sz="9600" dirty="0"/>
              <a:t>Det er utviklet en tilleggsløsning som gjør at for eksempel grupper av elever får gratis tilgang til svømmehall i en angitt periode eller et bestemt antall ganger. Foresatte må være med (også gratis), eller annen voksen person, som er «oppnevnt» av foresatte. Eller en foresatt kan være med fire barn.</a:t>
            </a:r>
            <a:br>
              <a:rPr lang="nb-NO" sz="9600" dirty="0"/>
            </a:br>
            <a:r>
              <a:rPr lang="nb-NO" sz="9600" dirty="0"/>
              <a:t>Alt registreres ved innpassering. Svømmehallen får kompensasjon for antall innpasseringer.</a:t>
            </a:r>
          </a:p>
          <a:p>
            <a:r>
              <a:rPr lang="nb-NO" sz="9600" dirty="0"/>
              <a:t>Løsningen kan enkelt utvides til å brukes til «inngangskontroll» - uten forhåndspåmelding. Dvs at man har kontroll på hvem som har passert inn, og hvem som har passert ut. Med kontroll av at bruker har adgang (kan være grupper av brukere); med kontroll i forhold til brannforskrifter, etc.</a:t>
            </a:r>
            <a:br>
              <a:rPr lang="nb-NO" sz="9600" dirty="0"/>
            </a:br>
            <a:r>
              <a:rPr lang="nb-NO" sz="9600" dirty="0"/>
              <a:t>De som passerer inn viser kortet, kontrollør skanner, systemet gir tilbakemelding hvis bruker ikke har adgang, når maks antall er innpassert, etc. Er det en definert gruppe som skal passere inn, har man løpende oversikt over hvem som er passer inn/ ut, og hvem som ikke er.</a:t>
            </a:r>
          </a:p>
          <a:p>
            <a:endParaRPr lang="nb-NO" dirty="0"/>
          </a:p>
        </p:txBody>
      </p:sp>
      <p:sp>
        <p:nvSpPr>
          <p:cNvPr id="4" name="Plassholder for dato 3">
            <a:extLst>
              <a:ext uri="{FF2B5EF4-FFF2-40B4-BE49-F238E27FC236}">
                <a16:creationId xmlns:a16="http://schemas.microsoft.com/office/drawing/2014/main" id="{AD6CA4BB-DA43-470F-A005-FE5731955F10}"/>
              </a:ext>
            </a:extLst>
          </p:cNvPr>
          <p:cNvSpPr>
            <a:spLocks noGrp="1"/>
          </p:cNvSpPr>
          <p:nvPr>
            <p:ph type="dt" sz="half" idx="10"/>
          </p:nvPr>
        </p:nvSpPr>
        <p:spPr/>
        <p:txBody>
          <a:bodyPr/>
          <a:lstStyle/>
          <a:p>
            <a:fld id="{DEB3BE67-E05D-4940-BB75-1CBB3B258364}" type="datetime8">
              <a:rPr lang="nb-NO" smtClean="0"/>
              <a:t>16.09.2019 16:25</a:t>
            </a:fld>
            <a:endParaRPr lang="nb-NO"/>
          </a:p>
        </p:txBody>
      </p:sp>
      <p:sp>
        <p:nvSpPr>
          <p:cNvPr id="5" name="Plassholder for bunntekst 4">
            <a:extLst>
              <a:ext uri="{FF2B5EF4-FFF2-40B4-BE49-F238E27FC236}">
                <a16:creationId xmlns:a16="http://schemas.microsoft.com/office/drawing/2014/main" id="{FE252C13-2944-4890-A498-BD5B690D7FEC}"/>
              </a:ext>
            </a:extLst>
          </p:cNvPr>
          <p:cNvSpPr>
            <a:spLocks noGrp="1"/>
          </p:cNvSpPr>
          <p:nvPr>
            <p:ph type="ftr" sz="quarter" idx="11"/>
          </p:nvPr>
        </p:nvSpPr>
        <p:spPr/>
        <p:txBody>
          <a:bodyPr/>
          <a:lstStyle/>
          <a:p>
            <a:fld id="{B928CBD5-B14A-488C-8F9F-87EF2279EE48}" type="slidenum">
              <a:rPr lang="nb-NO" smtClean="0"/>
              <a:t>4</a:t>
            </a:fld>
            <a:endParaRPr lang="nb-NO" dirty="0"/>
          </a:p>
        </p:txBody>
      </p:sp>
    </p:spTree>
    <p:extLst>
      <p:ext uri="{BB962C8B-B14F-4D97-AF65-F5344CB8AC3E}">
        <p14:creationId xmlns:p14="http://schemas.microsoft.com/office/powerpoint/2010/main" val="3090098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720DEF4-78F4-4D30-98CD-470AF70746CE}"/>
              </a:ext>
            </a:extLst>
          </p:cNvPr>
          <p:cNvSpPr>
            <a:spLocks noGrp="1"/>
          </p:cNvSpPr>
          <p:nvPr>
            <p:ph type="title"/>
          </p:nvPr>
        </p:nvSpPr>
        <p:spPr/>
        <p:txBody>
          <a:bodyPr>
            <a:normAutofit/>
          </a:bodyPr>
          <a:lstStyle/>
          <a:p>
            <a:r>
              <a:rPr lang="nb-NO" sz="2000" dirty="0"/>
              <a:t>Utvidelser</a:t>
            </a:r>
          </a:p>
        </p:txBody>
      </p:sp>
      <p:sp>
        <p:nvSpPr>
          <p:cNvPr id="3" name="Plassholder for innhold 2">
            <a:extLst>
              <a:ext uri="{FF2B5EF4-FFF2-40B4-BE49-F238E27FC236}">
                <a16:creationId xmlns:a16="http://schemas.microsoft.com/office/drawing/2014/main" id="{49DE3133-F607-40F7-896D-1A73547BD562}"/>
              </a:ext>
            </a:extLst>
          </p:cNvPr>
          <p:cNvSpPr>
            <a:spLocks noGrp="1"/>
          </p:cNvSpPr>
          <p:nvPr>
            <p:ph idx="1"/>
          </p:nvPr>
        </p:nvSpPr>
        <p:spPr/>
        <p:txBody>
          <a:bodyPr/>
          <a:lstStyle/>
          <a:p>
            <a:r>
              <a:rPr lang="nb-NO" dirty="0"/>
              <a:t>Vi har utviklet en løsning for utlån av effekter. Løsningen kan innpasses i aktivitetsappen. Aktivitetskortet fungerer som utlånskort.</a:t>
            </a:r>
            <a:br>
              <a:rPr lang="nb-NO" dirty="0"/>
            </a:br>
            <a:r>
              <a:rPr lang="nb-NO" dirty="0"/>
              <a:t>Ved utlån til registrert person, registreres hvilken effekt som er utlånt, avtalt innleveringstidspunkt (kan være standardtid pr produkt) – med automatiske, «flerleddede» purringer ved manglende innlevering. Ved innlevering kan man sikre at den effekten som ble utlevert, er den som blir innlevert.</a:t>
            </a:r>
            <a:br>
              <a:rPr lang="nb-NO" dirty="0"/>
            </a:br>
            <a:r>
              <a:rPr lang="nb-NO" dirty="0"/>
              <a:t>Det logges hvem som har levert ut og tatt imot. Man kan se hvor hvert enkelt produkt befinner seg til enhver tid (hvem lånt, hvor lagret, hvem reparerer, etc).</a:t>
            </a:r>
          </a:p>
        </p:txBody>
      </p:sp>
      <p:sp>
        <p:nvSpPr>
          <p:cNvPr id="4" name="Plassholder for dato 3">
            <a:extLst>
              <a:ext uri="{FF2B5EF4-FFF2-40B4-BE49-F238E27FC236}">
                <a16:creationId xmlns:a16="http://schemas.microsoft.com/office/drawing/2014/main" id="{4B9CEA3C-2186-42B4-B51B-B60F83A5D30F}"/>
              </a:ext>
            </a:extLst>
          </p:cNvPr>
          <p:cNvSpPr>
            <a:spLocks noGrp="1"/>
          </p:cNvSpPr>
          <p:nvPr>
            <p:ph type="dt" sz="half" idx="10"/>
          </p:nvPr>
        </p:nvSpPr>
        <p:spPr/>
        <p:txBody>
          <a:bodyPr/>
          <a:lstStyle/>
          <a:p>
            <a:fld id="{1308AB6A-B00F-42EE-A28B-249407036690}" type="datetime8">
              <a:rPr lang="nb-NO" smtClean="0"/>
              <a:t>16.09.2019 16:25</a:t>
            </a:fld>
            <a:endParaRPr lang="nb-NO"/>
          </a:p>
        </p:txBody>
      </p:sp>
      <p:sp>
        <p:nvSpPr>
          <p:cNvPr id="5" name="Plassholder for bunntekst 4">
            <a:extLst>
              <a:ext uri="{FF2B5EF4-FFF2-40B4-BE49-F238E27FC236}">
                <a16:creationId xmlns:a16="http://schemas.microsoft.com/office/drawing/2014/main" id="{C659E7FE-78EB-4880-88E3-02BB4F9C1A89}"/>
              </a:ext>
            </a:extLst>
          </p:cNvPr>
          <p:cNvSpPr>
            <a:spLocks noGrp="1"/>
          </p:cNvSpPr>
          <p:nvPr>
            <p:ph type="ftr" sz="quarter" idx="11"/>
          </p:nvPr>
        </p:nvSpPr>
        <p:spPr/>
        <p:txBody>
          <a:bodyPr/>
          <a:lstStyle/>
          <a:p>
            <a:endParaRPr lang="nb-NO"/>
          </a:p>
        </p:txBody>
      </p:sp>
    </p:spTree>
    <p:extLst>
      <p:ext uri="{BB962C8B-B14F-4D97-AF65-F5344CB8AC3E}">
        <p14:creationId xmlns:p14="http://schemas.microsoft.com/office/powerpoint/2010/main" val="2067400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4086272-3D74-478C-9BA1-2C6B7BB39E2E}"/>
              </a:ext>
            </a:extLst>
          </p:cNvPr>
          <p:cNvSpPr>
            <a:spLocks noGrp="1"/>
          </p:cNvSpPr>
          <p:nvPr>
            <p:ph type="title"/>
          </p:nvPr>
        </p:nvSpPr>
        <p:spPr/>
        <p:txBody>
          <a:bodyPr>
            <a:normAutofit/>
          </a:bodyPr>
          <a:lstStyle/>
          <a:p>
            <a:r>
              <a:rPr lang="nb-NO" sz="2000" dirty="0"/>
              <a:t>Utvidelser</a:t>
            </a:r>
          </a:p>
        </p:txBody>
      </p:sp>
      <p:sp>
        <p:nvSpPr>
          <p:cNvPr id="3" name="Plassholder for innhold 2">
            <a:extLst>
              <a:ext uri="{FF2B5EF4-FFF2-40B4-BE49-F238E27FC236}">
                <a16:creationId xmlns:a16="http://schemas.microsoft.com/office/drawing/2014/main" id="{45067322-7B4B-4C23-A1E1-DD49F1E9CDF8}"/>
              </a:ext>
            </a:extLst>
          </p:cNvPr>
          <p:cNvSpPr>
            <a:spLocks noGrp="1"/>
          </p:cNvSpPr>
          <p:nvPr>
            <p:ph idx="1"/>
          </p:nvPr>
        </p:nvSpPr>
        <p:spPr/>
        <p:txBody>
          <a:bodyPr>
            <a:normAutofit/>
          </a:bodyPr>
          <a:lstStyle/>
          <a:p>
            <a:endParaRPr lang="nb-NO" dirty="0"/>
          </a:p>
          <a:p>
            <a:r>
              <a:rPr lang="nb-NO" dirty="0"/>
              <a:t>Appen fungere som et fordelskort – dvs at alle typer virksomheter kan gis muligheter – etter avtale med kommunen – til å legge inn «bonuser» ved kjøp, og til samling av poeng. Bonus/ poeng kan benyttes hos den som er utsteder, eller hos samarbeidende virksomheter.</a:t>
            </a:r>
            <a:br>
              <a:rPr lang="nb-NO" dirty="0"/>
            </a:br>
            <a:r>
              <a:rPr lang="nb-NO" dirty="0"/>
              <a:t>For eksempel kan skobutikk gi kupong som kan gi gratis måltid hos på et spisested.</a:t>
            </a:r>
          </a:p>
          <a:p>
            <a:endParaRPr lang="nb-NO" dirty="0"/>
          </a:p>
        </p:txBody>
      </p:sp>
      <p:sp>
        <p:nvSpPr>
          <p:cNvPr id="4" name="Plassholder for dato 3">
            <a:extLst>
              <a:ext uri="{FF2B5EF4-FFF2-40B4-BE49-F238E27FC236}">
                <a16:creationId xmlns:a16="http://schemas.microsoft.com/office/drawing/2014/main" id="{2CA1239F-F543-41F2-B1B2-39BDA717F217}"/>
              </a:ext>
            </a:extLst>
          </p:cNvPr>
          <p:cNvSpPr>
            <a:spLocks noGrp="1"/>
          </p:cNvSpPr>
          <p:nvPr>
            <p:ph type="dt" sz="half" idx="10"/>
          </p:nvPr>
        </p:nvSpPr>
        <p:spPr/>
        <p:txBody>
          <a:bodyPr/>
          <a:lstStyle/>
          <a:p>
            <a:fld id="{1308AB6A-B00F-42EE-A28B-249407036690}" type="datetime8">
              <a:rPr lang="nb-NO" smtClean="0"/>
              <a:t>16.09.2019 16:34</a:t>
            </a:fld>
            <a:endParaRPr lang="nb-NO"/>
          </a:p>
        </p:txBody>
      </p:sp>
      <p:sp>
        <p:nvSpPr>
          <p:cNvPr id="5" name="Plassholder for bunntekst 4">
            <a:extLst>
              <a:ext uri="{FF2B5EF4-FFF2-40B4-BE49-F238E27FC236}">
                <a16:creationId xmlns:a16="http://schemas.microsoft.com/office/drawing/2014/main" id="{3CE83DBA-9E75-4969-B924-C1A49186396E}"/>
              </a:ext>
            </a:extLst>
          </p:cNvPr>
          <p:cNvSpPr>
            <a:spLocks noGrp="1"/>
          </p:cNvSpPr>
          <p:nvPr>
            <p:ph type="ftr" sz="quarter" idx="11"/>
          </p:nvPr>
        </p:nvSpPr>
        <p:spPr/>
        <p:txBody>
          <a:bodyPr/>
          <a:lstStyle/>
          <a:p>
            <a:endParaRPr lang="nb-NO"/>
          </a:p>
        </p:txBody>
      </p:sp>
    </p:spTree>
    <p:extLst>
      <p:ext uri="{BB962C8B-B14F-4D97-AF65-F5344CB8AC3E}">
        <p14:creationId xmlns:p14="http://schemas.microsoft.com/office/powerpoint/2010/main" val="2544246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00A8696-1D7E-4049-AA18-F1CDD7C0ECF7}"/>
              </a:ext>
            </a:extLst>
          </p:cNvPr>
          <p:cNvSpPr>
            <a:spLocks noGrp="1"/>
          </p:cNvSpPr>
          <p:nvPr>
            <p:ph type="title"/>
          </p:nvPr>
        </p:nvSpPr>
        <p:spPr/>
        <p:txBody>
          <a:bodyPr>
            <a:normAutofit/>
          </a:bodyPr>
          <a:lstStyle/>
          <a:p>
            <a:r>
              <a:rPr lang="nb-NO" sz="2000" dirty="0"/>
              <a:t>Utvidelser</a:t>
            </a:r>
          </a:p>
        </p:txBody>
      </p:sp>
      <p:sp>
        <p:nvSpPr>
          <p:cNvPr id="3" name="Plassholder for innhold 2">
            <a:extLst>
              <a:ext uri="{FF2B5EF4-FFF2-40B4-BE49-F238E27FC236}">
                <a16:creationId xmlns:a16="http://schemas.microsoft.com/office/drawing/2014/main" id="{D8BACBB4-F8A9-4B87-8966-5DD8916A07D6}"/>
              </a:ext>
            </a:extLst>
          </p:cNvPr>
          <p:cNvSpPr>
            <a:spLocks noGrp="1"/>
          </p:cNvSpPr>
          <p:nvPr>
            <p:ph idx="1"/>
          </p:nvPr>
        </p:nvSpPr>
        <p:spPr/>
        <p:txBody>
          <a:bodyPr/>
          <a:lstStyle/>
          <a:p>
            <a:r>
              <a:rPr lang="nb-NO" dirty="0"/>
              <a:t>Hittil er løsningen basert på at når en bruker skal betale, skjer det via Nets (kort/ Vipps) eller PayPal (forhåndsbetaling).  Hvis en kunde ønsker å innføre «etterbetaling» - dvs at brukere kjøper og betaler i ettertid – kan løsningen utvides til å håndtere det. Dvs at systemet ved slutten av periode (for eksempel måned) genererer spesifisert faktura og sender den til bruker – med nødvendig informasjon for betaling via nettbank. Systemet kan purre – e-post/ SMS – og automatisk stoppe muligheten for å kjøpe mer ved manglende betaling.</a:t>
            </a:r>
          </a:p>
          <a:p>
            <a:pPr marL="0" indent="0">
              <a:buNone/>
            </a:pPr>
            <a:endParaRPr lang="nb-NO" dirty="0"/>
          </a:p>
        </p:txBody>
      </p:sp>
      <p:sp>
        <p:nvSpPr>
          <p:cNvPr id="4" name="Plassholder for dato 3">
            <a:extLst>
              <a:ext uri="{FF2B5EF4-FFF2-40B4-BE49-F238E27FC236}">
                <a16:creationId xmlns:a16="http://schemas.microsoft.com/office/drawing/2014/main" id="{43CFA7A9-8645-4BEF-9F8E-AD81C654448C}"/>
              </a:ext>
            </a:extLst>
          </p:cNvPr>
          <p:cNvSpPr>
            <a:spLocks noGrp="1"/>
          </p:cNvSpPr>
          <p:nvPr>
            <p:ph type="dt" sz="half" idx="10"/>
          </p:nvPr>
        </p:nvSpPr>
        <p:spPr/>
        <p:txBody>
          <a:bodyPr/>
          <a:lstStyle/>
          <a:p>
            <a:fld id="{34F13E1B-5E96-4429-B763-082907D5BA37}" type="datetime8">
              <a:rPr lang="nb-NO" smtClean="0"/>
              <a:t>16.09.2019 16:25</a:t>
            </a:fld>
            <a:endParaRPr lang="nb-NO" dirty="0"/>
          </a:p>
        </p:txBody>
      </p:sp>
      <p:sp>
        <p:nvSpPr>
          <p:cNvPr id="5" name="Plassholder for bunntekst 4">
            <a:extLst>
              <a:ext uri="{FF2B5EF4-FFF2-40B4-BE49-F238E27FC236}">
                <a16:creationId xmlns:a16="http://schemas.microsoft.com/office/drawing/2014/main" id="{D9D27E2A-1C15-47D6-9A36-68F067672487}"/>
              </a:ext>
            </a:extLst>
          </p:cNvPr>
          <p:cNvSpPr>
            <a:spLocks noGrp="1"/>
          </p:cNvSpPr>
          <p:nvPr>
            <p:ph type="ftr" sz="quarter" idx="11"/>
          </p:nvPr>
        </p:nvSpPr>
        <p:spPr/>
        <p:txBody>
          <a:bodyPr/>
          <a:lstStyle/>
          <a:p>
            <a:fld id="{66E6EECD-7FD3-41FC-AC9A-7F2D6804C008}" type="slidenum">
              <a:rPr lang="nb-NO" smtClean="0"/>
              <a:t>7</a:t>
            </a:fld>
            <a:endParaRPr lang="nb-NO" dirty="0"/>
          </a:p>
        </p:txBody>
      </p:sp>
    </p:spTree>
    <p:extLst>
      <p:ext uri="{BB962C8B-B14F-4D97-AF65-F5344CB8AC3E}">
        <p14:creationId xmlns:p14="http://schemas.microsoft.com/office/powerpoint/2010/main" val="299681849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380</Words>
  <Application>Microsoft Office PowerPoint</Application>
  <PresentationFormat>Widescreen</PresentationFormat>
  <Paragraphs>31</Paragraphs>
  <Slides>7</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7</vt:i4>
      </vt:variant>
    </vt:vector>
  </HeadingPairs>
  <TitlesOfParts>
    <vt:vector size="11" baseType="lpstr">
      <vt:lpstr>Arial</vt:lpstr>
      <vt:lpstr>Calibri</vt:lpstr>
      <vt:lpstr>Calibri Light</vt:lpstr>
      <vt:lpstr>Office-tema</vt:lpstr>
      <vt:lpstr>Aktivitetsappen </vt:lpstr>
      <vt:lpstr>Det er lagt til rette for at løsningen kan utvides til å fungere i flere sammenhenger</vt:lpstr>
      <vt:lpstr>Utvidelser</vt:lpstr>
      <vt:lpstr>Utvidelser</vt:lpstr>
      <vt:lpstr>Utvidelser</vt:lpstr>
      <vt:lpstr>Utvidelser</vt:lpstr>
      <vt:lpstr>Utvidelser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Aktivitetsappen</dc:title>
  <dc:creator>Odd Bjørn Ness</dc:creator>
  <cp:lastModifiedBy>Odd Bjørn Ness</cp:lastModifiedBy>
  <cp:revision>14</cp:revision>
  <cp:lastPrinted>2019-09-13T13:36:48Z</cp:lastPrinted>
  <dcterms:created xsi:type="dcterms:W3CDTF">2019-09-04T11:24:16Z</dcterms:created>
  <dcterms:modified xsi:type="dcterms:W3CDTF">2019-09-16T14:40:36Z</dcterms:modified>
</cp:coreProperties>
</file>