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B0034-DFA9-4D68-BBC2-555125527AC8}" type="datetimeFigureOut">
              <a:rPr lang="nb-NO" smtClean="0"/>
              <a:t>06.09.2019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8D74B-50B2-4A7F-AAE6-CECCB9E7B5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074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D2C08C-E7DD-4A19-8F71-C2978C953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EA74389-45F7-4EBE-815D-3876E41F2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71AC7C-A5DA-4540-9F08-5186B145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B299-DC94-4DD3-88AE-CED96AF55F18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DBA0E9-61C2-4EA6-8C2E-B48597A8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5CCE31-D66E-421D-910F-60E4C986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372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D164ED-AAC3-438F-85A8-E5BDD58D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4498EA3-3197-46FE-A99A-243665932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CC2A2B-6EB9-45D1-A606-FF4E68F9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AFC96-4AF3-4058-9327-BE0798529390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A11E8C-2752-463F-A0CB-7EC2E2DB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8CB0E2-8B25-43D3-BA3F-30A2BCB3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295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09434FC-A1BE-411E-B6D4-F81E97061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36E59F7-16D6-4107-BE52-B0923B143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F6BD4C-FF3A-4431-B3DB-6D7E9334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78EB-40B8-4892-B7C7-5FBCDD04C94C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384126-44C6-4B25-878D-9FCEA3A3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9852B48-E964-4846-A909-D415E89C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836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DE7DCA-960F-4D63-818E-DD35926E1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C020A5-5427-4E9C-BC19-829997945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26CD4DD-35DB-4979-95E3-C12A239E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C481-7514-4DF9-80E8-B12F12939AF2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14E5D1-FB72-4042-8F69-32AA5746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6C1097-E86E-4A40-9F17-FA0FFDD6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5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1ABF73-C378-4B98-A3CE-293A63608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3FD8C30-6B97-425D-81B2-D2FA12851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23F71B-2320-488B-90C2-B9C9F3A5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B535A-A190-4397-B86A-BA5D6D17C749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47C04C-9D11-4C2A-ABE5-1FD56187B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42CE22-3383-4321-B47D-13537F7C2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9905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443D54-8CC8-40EC-8A56-3C406AE9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09DA1E-93BD-49D1-9179-5A355978C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511DA8D-7F24-4B1A-B46C-6584A2798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B0D829-E1CB-4F48-8344-D834D469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20809-6095-403C-AAB8-D42703FFDB56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6B9A8E-6B29-4025-BBFA-624A64F0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71BAB9D-D015-413C-9250-C36776A6F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0114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D93B0C-68D6-4DC4-9C85-A2BA33F4C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8A6C8A2-B40F-4086-93FA-70CCC0B87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E667FF-EFB8-45A5-B0DD-A9FD605DB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BB8B52A-2B5B-4E4E-9B18-3012DC7AC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B642BA9-F9C1-4B42-A46A-E57232A24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DB3E047-87E8-4D00-8C9F-373BB99B2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A691-80BF-42D1-8EBE-9A8B309465A6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562998C-54B0-4DCB-99F8-8C5F5E67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B42166A-8D33-42AA-98CD-27E1CF53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034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B9EAB0-564B-4E84-A421-B65602AD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D02E293-5DA6-4347-95B2-2BC47F76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F5D1-E4D8-4B67-8EE6-0BBDE6D180C8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C8CA44-2E06-4C42-A3B3-D579FC8D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5A1329F-90B0-4D02-98EF-5C3CE3FF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083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BF74631-6499-491F-9A74-CA3D055E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DE3F-D0B7-4D7C-89E0-CA6F5805019A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FA5B06F-76B9-4C90-A4B6-05D4AB9B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0E028C8-0A35-4EEA-B7E8-D4DA058D8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898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567EC8-EC5B-4BE1-A3F1-E75696916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360ED1-D7F7-44BE-B2E1-FB4352A85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644CC7C-F16E-4918-BCA2-E96967646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0718EE0-5861-4512-9F67-34E68E71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FF4-AA94-4F28-B74A-DE8D9A17826C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92B7660-B438-4BCA-92A4-316C8DBC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4790EAE-C960-4E11-AD36-CB8625A9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191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3B6D7B-6113-4A5C-913C-F4757D6B1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80F3E2C-6850-42D3-8183-651582193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A9003C0-3B09-4155-9E98-1A5F325C2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045A15-5400-4A1B-8D48-7C749F42D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0211-3012-4160-AF97-EAB0BE7291CD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33D7292-D086-471A-8B20-681538735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3C6E91B-440F-4B0D-BB8C-8DA297C9C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903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D86E6E9-68B9-4B0F-8DEB-99AED94D7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B9277C-61BE-4FCA-834A-3BD69098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0CE35C-9165-418F-9396-A36777A85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491F-CF40-42C2-8A79-369D4CE43C15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02F148-5FC4-4EF6-893A-000BCE564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423073-A1AD-411A-BCC9-9B67DA91D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96376-E99B-4B56-97A6-2DF7841C18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99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A6ADC5-9DDE-4C2A-BA94-7253242E4B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Aktivitetsappen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2C76D62-D71C-45E9-A1CF-B9E77A1BE4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Om systemet/ løsningen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2D26AE-E2BA-4274-945A-3ACA0549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F9AD-A3C1-4507-BC88-E40E6B441415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B6C5C5-C690-48EA-A8C9-C8E5D01C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6467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18FF01-6157-4CCD-B5B1-ED750029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Om løsningene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CCDD53-3501-46A6-B08E-DF095AE5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dirty="0"/>
              <a:t>Våre løsninger kan leveres som webapp og/ eller hybridapp (webapp som vises i mobilapp). Dette betyr at løsningene kan benyttes på smartmobil, nettbrett eller PC, og at tilpasning til skjermstørrelser skjer automatisk. Det er opp til bruker å velge «apparat» i hvert enkelt tilfelle. </a:t>
            </a:r>
          </a:p>
          <a:p>
            <a:r>
              <a:rPr lang="nb-NO" dirty="0"/>
              <a:t>Fordi det er en webapp, er den tilgjengelig fra link (nettside; e-post eller SMS). </a:t>
            </a:r>
          </a:p>
          <a:p>
            <a:r>
              <a:rPr lang="nb-NO" dirty="0"/>
              <a:t>Fordi webappen kan ligge i en mobilapp, kan man laste ned og installere en app på mobilen, og ha tilgang til løsningen via appen.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FB2ACE-0FD9-4C79-BDDF-EE89A583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E30A-3A39-4240-BB02-1890C75EE5AF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98C792-5B4C-4928-B439-80D46BEEF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F95CCA5-347F-40E2-BE2A-B8026DAE15B5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802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B6E574-1B31-48AC-88B9-D87A9819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Fordeler app + webapp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92A6E5-254E-4EFA-95E4-BA4204C61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b-NO" sz="5400" dirty="0"/>
              <a:t>En fordel for de som er viktig når det gjelder appen i løsningen, er at den ikke krever tilgang til informasjon på mobilen – for eksempel telefonliste – for å fungere. Det vil mange sikkerhetsorienterte brukere verdsette.</a:t>
            </a:r>
          </a:p>
          <a:p>
            <a:pPr marL="0" indent="0">
              <a:buNone/>
            </a:pPr>
            <a:r>
              <a:rPr lang="nb-NO" sz="5400" dirty="0"/>
              <a:t> </a:t>
            </a:r>
          </a:p>
          <a:p>
            <a:r>
              <a:rPr lang="nb-NO" sz="5900" dirty="0"/>
              <a:t>En annen fordel er at man ikke må republisere i Play iTunes når man har gjort endringer. Det betyr mye både økonomisk og tidsmessig.</a:t>
            </a:r>
            <a:br>
              <a:rPr lang="nb-NO" sz="5900" dirty="0"/>
            </a:br>
            <a:endParaRPr lang="nb-NO" sz="5900" dirty="0"/>
          </a:p>
          <a:p>
            <a:r>
              <a:rPr lang="nb-NO" sz="5900" dirty="0"/>
              <a:t>En tredje fordel er at man kan linke sammen et – i prinsipp – ubegrenset antall webapper, og at de vil være tilgjengelig fra appen.</a:t>
            </a:r>
            <a:br>
              <a:rPr lang="nb-NO" sz="5900" dirty="0"/>
            </a:br>
            <a:endParaRPr lang="nb-NO" sz="5900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DF23740-4A8D-44EC-8C04-9A728BF1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C481-7514-4DF9-80E8-B12F12939AF2}" type="datetime8">
              <a:rPr lang="nb-NO" smtClean="0"/>
              <a:t>06.09.2019 10:54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F9F34A5-327C-4E53-BDD6-B65FB798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3A27EDE-42B3-453B-AD2F-604DF3ECB0DD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904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FB2BBA-EFFB-4F1E-ADED-92EDD8BE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Grunnsystem/ moduler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26A704-5855-4451-BB12-421F02C5E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Uansett hvilken løsning man velger, bygger den på et egenutviklet «grunnsystem» som er felles for alle løsningene. I tillegg til grunnsystemet har vi utviklet en lang rekke standardmoduler.</a:t>
            </a:r>
            <a:br>
              <a:rPr lang="nb-NO" sz="2400" dirty="0"/>
            </a:br>
            <a:endParaRPr lang="nb-NO" sz="2400" dirty="0"/>
          </a:p>
          <a:p>
            <a:r>
              <a:rPr lang="nb-NO" dirty="0"/>
              <a:t>De fleste av disse modulene brukes i mange løsninger. Noen spesialutvikles for enkeltløsninger. Dette gir stor fleksibilitet og gjør at funksjonaliteten – selv for nye løsninger – er gjennomprøvd og funksjonell.</a:t>
            </a:r>
          </a:p>
          <a:p>
            <a:r>
              <a:rPr lang="nb-NO" dirty="0"/>
              <a:t>Denne oppbygningen gjør det enkelt å videreutvikle en løsning. Man kan starte med en – for eksempel aktivitetsapp/ -kort – og bygge på etter hvert som nye ønsker fremmes.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9BD034-2823-457C-820D-D5D7F623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C481-7514-4DF9-80E8-B12F12939AF2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B0AB6C-CFCE-4D72-B9BF-7672C5F9A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CFF4ADB-0135-4429-BFEB-23494FDC4D4B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131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0E88F8-38ED-45E0-B13B-47AB1F4C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Systemkonto/ - valuta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CAFA2D-7F8F-40A4-9ED0-4ED54D2F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løsningen opereres det egentlig med en egen, «intern/ kommunal» valuta, som kun kan benyttes innen et - av kommunen - bestemt univers (godkjente brukersteder).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Brukere kan – til sin systemkonto - få overført valuta fra kommunen, eller kjøpe valuta ved å betale inn med NOK. Brukersteder får – til sin systemkonto – godskrevet valuta ved bruk, og kan utløse tilgodehavende – fra kommunen – i NOK. 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4ED3874-5CD8-4B0F-80B9-F3D9CA50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C481-7514-4DF9-80E8-B12F12939AF2}" type="datetime8">
              <a:rPr lang="nb-NO" smtClean="0"/>
              <a:t>06.09.2019 10:54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25311C-D965-4E18-AAE6-153D459C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CB29450-EF6E-4233-B697-AEABBB863C4C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882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Aktivitetsappen</vt:lpstr>
      <vt:lpstr>Om løsningene</vt:lpstr>
      <vt:lpstr>Fordeler app + webapp</vt:lpstr>
      <vt:lpstr>Grunnsystem/ moduler</vt:lpstr>
      <vt:lpstr>Systemkonto/ - valuta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Aktivitetsappen</dc:title>
  <dc:creator>Odd Bjørn Ness</dc:creator>
  <cp:lastModifiedBy>Odd Bjørn Ness</cp:lastModifiedBy>
  <cp:revision>8</cp:revision>
  <cp:lastPrinted>2019-09-06T08:26:53Z</cp:lastPrinted>
  <dcterms:created xsi:type="dcterms:W3CDTF">2019-09-05T10:20:08Z</dcterms:created>
  <dcterms:modified xsi:type="dcterms:W3CDTF">2019-09-06T08:54:41Z</dcterms:modified>
</cp:coreProperties>
</file>